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tmp>
</file>

<file path=ppt/media/image6.tmp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Sous-titre 2"/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D2FF2AA-4311-4BB2-90BC-4F16B5EB0C28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DD21618-C0F9-40E5-BAFF-B10D7EF4154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20490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240DB38-0FFD-49CB-B9A7-943D42BFB77F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4BAFD1A-05F0-4197-B521-78C982D6235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6060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FE641A-9CED-4D94-AD88-8A095701B0C3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CDE41BF-C6E5-4511-83F1-5C0B7943DF3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3858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AB4E2E4-6CC0-400D-95BA-3EBC082C8D91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F63E7C7-A938-4E1D-B053-4D3EA4CE8BB6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661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7466E16-94D4-4A1D-9C18-F5299AE579BB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58939AE-20DC-4640-9DA1-A1DE5AB7594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9767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45C461-F07A-49F9-86C0-32462AF137AA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ABE7279-D7CA-4225-A600-49231FC734AE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276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CC6B530-4C36-4759-9739-CE5BBCA6BB39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8" name="Espace réservé du pied de page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9" name="Espace réservé du numéro de diapositive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12D713-2FC3-4B4A-88DB-BBC3CEE27A2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191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F81C2CA-1E4E-4C6A-A1FE-9C4EF4118CDA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4" name="Espace réservé du pied de page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5" name="Espace réservé du numéro de diapositive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062047-C132-4CE9-94FA-A2353A74E54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265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7A4904-26CE-4BC9-800D-894B68353262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3" name="Espace réservé du pied de page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4" name="Espace réservé du numéro de diapositive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EC8D96-2413-4391-9787-58EBF549D7A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1178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449B76-50B5-4561-8D2F-870CCFDCCE11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CBF8D4-AAD1-446D-9900-C4C673B8E401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0521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endParaRPr lang="fr-FR"/>
          </a:p>
        </p:txBody>
      </p:sp>
      <p:sp>
        <p:nvSpPr>
          <p:cNvPr id="4" name="Espace réservé du texte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7A76CF1-85D6-4AD2-925E-FF345CB9549D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8FB0B8-CAA6-4477-A1DF-37A13AD07090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1584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35000">
              <a:schemeClr val="bg1">
                <a:lumMod val="85000"/>
              </a:schemeClr>
            </a:gs>
            <a:gs pos="100000">
              <a:srgbClr val="FF0000"/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7AE85B62-8E99-4E34-BC44-7F44352B371C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400ABDE4-834E-4744-8D78-D978B5E77C34}" type="slidenum"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fr-FR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fr-FR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mp"/><Relationship Id="rId5" Type="http://schemas.openxmlformats.org/officeDocument/2006/relationships/image" Target="../media/image5.tm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sp>
        <p:nvSpPr>
          <p:cNvPr id="4" name="ZoneTexte 4"/>
          <p:cNvSpPr txBox="1"/>
          <p:nvPr/>
        </p:nvSpPr>
        <p:spPr>
          <a:xfrm>
            <a:off x="3917802" y="-36005"/>
            <a:ext cx="5328078" cy="76944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uhaus 93" panose="04030905020B02020C02" pitchFamily="82" charset="0"/>
              </a:rPr>
              <a:t>Projet</a:t>
            </a:r>
            <a:r>
              <a:rPr lang="fr-FR" sz="4400" b="0" i="0" u="none" strike="noStrike" kern="1200" cap="none" spc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uhaus 93" panose="04030905020B02020C02" pitchFamily="82" charset="0"/>
              </a:rPr>
              <a:t> </a:t>
            </a:r>
            <a:r>
              <a:rPr lang="fr-FR" sz="4400" b="0" i="0" u="none" strike="noStrike" kern="1200" cap="none" spc="0" baseline="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uhaus 93" panose="04030905020B02020C02" pitchFamily="82" charset="0"/>
              </a:rPr>
              <a:t>SmartPatate</a:t>
            </a:r>
            <a:endParaRPr lang="fr-FR" sz="4400" b="0" i="0" u="none" strike="noStrike" kern="1200" cap="none" spc="0" baseline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Bauhaus 93" panose="04030905020B02020C02" pitchFamily="82" charset="0"/>
            </a:endParaRPr>
          </a:p>
        </p:txBody>
      </p:sp>
      <p:grpSp>
        <p:nvGrpSpPr>
          <p:cNvPr id="5" name="Diagramme 5"/>
          <p:cNvGrpSpPr/>
          <p:nvPr/>
        </p:nvGrpSpPr>
        <p:grpSpPr>
          <a:xfrm>
            <a:off x="2836899" y="895936"/>
            <a:ext cx="7489884" cy="3350005"/>
            <a:chOff x="2317226" y="2003185"/>
            <a:chExt cx="7254611" cy="3378578"/>
          </a:xfrm>
        </p:grpSpPr>
        <p:sp>
          <p:nvSpPr>
            <p:cNvPr id="6" name="Forme libre : forme 5"/>
            <p:cNvSpPr/>
            <p:nvPr/>
          </p:nvSpPr>
          <p:spPr>
            <a:xfrm>
              <a:off x="2317226" y="2003185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0000">
                <a:alpha val="50000"/>
              </a:srgb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EXPERIENCE 1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7" name="Forme libre : forme 6"/>
            <p:cNvSpPr/>
            <p:nvPr/>
          </p:nvSpPr>
          <p:spPr>
            <a:xfrm>
              <a:off x="2479852" y="216581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3">
                <a:alphaModFix/>
              </a:blip>
              <a:stretch>
                <a:fillRect/>
              </a:stretch>
            </a:blip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lIns="0" tIns="0" rIns="0" bIns="0"/>
            <a:lstStyle/>
            <a:p>
              <a:endParaRPr lang="fr-FR" dirty="0"/>
            </a:p>
          </p:txBody>
        </p:sp>
        <p:sp>
          <p:nvSpPr>
            <p:cNvPr id="8" name="Forme libre : forme 7"/>
            <p:cNvSpPr/>
            <p:nvPr/>
          </p:nvSpPr>
          <p:spPr>
            <a:xfrm>
              <a:off x="2317226" y="3755448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0000">
                <a:alpha val="50000"/>
              </a:srgb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EXPERIENCE 2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9" name="Forme libre : forme 8"/>
            <p:cNvSpPr/>
            <p:nvPr/>
          </p:nvSpPr>
          <p:spPr>
            <a:xfrm>
              <a:off x="2479852" y="395476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4">
                <a:alphaModFix/>
              </a:blip>
              <a:stretch>
                <a:fillRect/>
              </a:stretch>
            </a:blip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lIns="0" tIns="0" rIns="0" bIns="0"/>
            <a:lstStyle/>
            <a:p>
              <a:endParaRPr lang="fr-FR"/>
            </a:p>
          </p:txBody>
        </p:sp>
      </p:grpSp>
      <p:sp>
        <p:nvSpPr>
          <p:cNvPr id="10" name="Forme libre : forme 9"/>
          <p:cNvSpPr/>
          <p:nvPr/>
        </p:nvSpPr>
        <p:spPr>
          <a:xfrm>
            <a:off x="2836899" y="4427584"/>
            <a:ext cx="7489884" cy="157605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algn="l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PROTOTYPE</a:t>
            </a: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dirty="0">
                <a:solidFill>
                  <a:srgbClr val="FFFFFF"/>
                </a:solidFill>
                <a:latin typeface="Calibri"/>
              </a:rPr>
              <a:t>Fonctionnement du circuit et du capteur</a:t>
            </a:r>
            <a:endParaRPr lang="fr-FR" sz="25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Présentation du prototype</a:t>
            </a:r>
          </a:p>
        </p:txBody>
      </p:sp>
      <p:sp>
        <p:nvSpPr>
          <p:cNvPr id="11" name="Forme libre : forme 10"/>
          <p:cNvSpPr/>
          <p:nvPr/>
        </p:nvSpPr>
        <p:spPr>
          <a:xfrm>
            <a:off x="2820863" y="6156903"/>
            <a:ext cx="7489884" cy="5394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algn="l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dirty="0">
                <a:solidFill>
                  <a:srgbClr val="FFFFFF"/>
                </a:solidFill>
                <a:latin typeface="Calibri"/>
              </a:rPr>
              <a:t>BILAN DU PROJET</a:t>
            </a:r>
            <a:endParaRPr lang="fr-FR" sz="32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grpSp>
        <p:nvGrpSpPr>
          <p:cNvPr id="5" name="Diagramme 5"/>
          <p:cNvGrpSpPr/>
          <p:nvPr/>
        </p:nvGrpSpPr>
        <p:grpSpPr>
          <a:xfrm>
            <a:off x="2836899" y="283610"/>
            <a:ext cx="7489884" cy="1612561"/>
            <a:chOff x="2317226" y="2003185"/>
            <a:chExt cx="7254611" cy="1626315"/>
          </a:xfrm>
        </p:grpSpPr>
        <p:sp>
          <p:nvSpPr>
            <p:cNvPr id="6" name="Forme libre : forme 5"/>
            <p:cNvSpPr/>
            <p:nvPr/>
          </p:nvSpPr>
          <p:spPr>
            <a:xfrm>
              <a:off x="2317226" y="2003185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0000">
                <a:alpha val="50000"/>
              </a:srgb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EXPERIENCE 1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7" name="Forme libre : forme 6"/>
            <p:cNvSpPr/>
            <p:nvPr/>
          </p:nvSpPr>
          <p:spPr>
            <a:xfrm>
              <a:off x="2479852" y="216581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3">
                <a:alphaModFix/>
              </a:blip>
              <a:stretch>
                <a:fillRect/>
              </a:stretch>
            </a:blip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lIns="0" tIns="0" rIns="0" bIns="0"/>
            <a:lstStyle/>
            <a:p>
              <a:endParaRPr lang="fr-FR" dirty="0"/>
            </a:p>
          </p:txBody>
        </p:sp>
      </p:grpSp>
      <p:pic>
        <p:nvPicPr>
          <p:cNvPr id="1026" name="Picture 2" descr="schema_smartPatat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981" y="2450077"/>
            <a:ext cx="4501503" cy="34884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92457" dir="4443276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4" name="Image 3" descr="Capture d’écra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209" y="3692079"/>
            <a:ext cx="5351421" cy="29021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Image 7" descr="Capture d’écran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865" y="2230270"/>
            <a:ext cx="5839891" cy="11459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06959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grpSp>
        <p:nvGrpSpPr>
          <p:cNvPr id="5" name="Diagramme 5"/>
          <p:cNvGrpSpPr/>
          <p:nvPr/>
        </p:nvGrpSpPr>
        <p:grpSpPr>
          <a:xfrm>
            <a:off x="2836899" y="283610"/>
            <a:ext cx="7489884" cy="1612561"/>
            <a:chOff x="2317226" y="3755448"/>
            <a:chExt cx="7254611" cy="1626315"/>
          </a:xfrm>
        </p:grpSpPr>
        <p:sp>
          <p:nvSpPr>
            <p:cNvPr id="8" name="Forme libre : forme 7"/>
            <p:cNvSpPr/>
            <p:nvPr/>
          </p:nvSpPr>
          <p:spPr>
            <a:xfrm>
              <a:off x="2317226" y="3755448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0000">
                <a:alpha val="50000"/>
              </a:srgb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EXPERIENCE 2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9" name="Forme libre : forme 8"/>
            <p:cNvSpPr/>
            <p:nvPr/>
          </p:nvSpPr>
          <p:spPr>
            <a:xfrm>
              <a:off x="2479852" y="395476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3">
                <a:alphaModFix/>
              </a:blip>
              <a:stretch>
                <a:fillRect/>
              </a:stretch>
            </a:blip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lIns="0" tIns="0" rIns="0" bIns="0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031066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sp>
        <p:nvSpPr>
          <p:cNvPr id="10" name="Forme libre : forme 9"/>
          <p:cNvSpPr/>
          <p:nvPr/>
        </p:nvSpPr>
        <p:spPr>
          <a:xfrm>
            <a:off x="2836899" y="206566"/>
            <a:ext cx="7489884" cy="157605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algn="l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PROTOTYPE</a:t>
            </a: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dirty="0">
                <a:solidFill>
                  <a:srgbClr val="FFFFFF"/>
                </a:solidFill>
                <a:latin typeface="Calibri"/>
              </a:rPr>
              <a:t>Fonctionnement du circuit et du capteur</a:t>
            </a:r>
            <a:endParaRPr lang="fr-FR" sz="25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Présentation du prototype</a:t>
            </a:r>
          </a:p>
        </p:txBody>
      </p:sp>
    </p:spTree>
    <p:extLst>
      <p:ext uri="{BB962C8B-B14F-4D97-AF65-F5344CB8AC3E}">
        <p14:creationId xmlns:p14="http://schemas.microsoft.com/office/powerpoint/2010/main" val="471825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sp>
        <p:nvSpPr>
          <p:cNvPr id="11" name="Forme libre : forme 10"/>
          <p:cNvSpPr/>
          <p:nvPr/>
        </p:nvSpPr>
        <p:spPr>
          <a:xfrm>
            <a:off x="2996354" y="275213"/>
            <a:ext cx="7489884" cy="111024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dirty="0">
                <a:solidFill>
                  <a:srgbClr val="FFFFFF"/>
                </a:solidFill>
                <a:latin typeface="Calibri"/>
              </a:rPr>
              <a:t>BILAN DU PROJET</a:t>
            </a:r>
            <a:endParaRPr lang="fr-FR" sz="32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3"/>
          <a:srcRect l="11310" t="795" r="16837" b="1711"/>
          <a:stretch/>
        </p:blipFill>
        <p:spPr>
          <a:xfrm>
            <a:off x="3251199" y="381887"/>
            <a:ext cx="1173019" cy="8960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19277563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</TotalTime>
  <Words>100</Words>
  <Application>Microsoft Office PowerPoint</Application>
  <PresentationFormat>Grand écran</PresentationFormat>
  <Paragraphs>41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Bauhaus 93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DESCAMPS ANTHONY</dc:creator>
  <cp:lastModifiedBy>Lecomte Alexandre</cp:lastModifiedBy>
  <cp:revision>5</cp:revision>
  <dcterms:created xsi:type="dcterms:W3CDTF">2016-11-14T14:40:04Z</dcterms:created>
  <dcterms:modified xsi:type="dcterms:W3CDTF">2016-11-14T19:59:19Z</dcterms:modified>
</cp:coreProperties>
</file>

<file path=docProps/thumbnail.jpeg>
</file>